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8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8" r:id="rId22"/>
    <p:sldId id="257" r:id="rId23"/>
    <p:sldId id="2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4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1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F3C32-7E2F-C24B-B40D-C3EF97BBA29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C746-E1D7-B849-AC91-74F3F5C28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BC746-E1D7-B849-AC91-74F3F5C28D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F723-633D-5149-A720-82E261353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53870-80BF-8A42-A8DB-B7612332E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3F22B-6A03-3A47-967D-FD70E12B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23B3B-9855-A647-957E-49EBB1C1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EFB6C-6E07-1A48-9210-EA2902DF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26EA-E01C-BF43-8566-148CE8FD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A2554-0A6A-B34A-B42E-1A03D1014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E71FD-C827-D449-AECB-FA889E36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ABB3-54E0-FD4F-BE23-C623B471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AF6C-3BF4-E04B-8C74-F20F320C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B47C8-A651-BA46-9119-967F004C7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B5A3A-5486-3242-83E8-C337AB349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2F44-0A2E-3144-951F-974D58DD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43A71-9148-124A-A694-7F8BABB5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02E8-3AB5-8F4F-9BC6-246F2C92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DD56-B7D4-8348-AD0B-FB53143B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49EC-C226-544F-A93D-4633DC801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1E324-4B8B-9343-A73E-7F81D547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DF3BA-5838-EF4E-90D4-92998393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5F98-0548-E343-88DC-61244441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BEBC-DC6B-8B4C-BA03-C9A1BEC7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ECBE4-9570-774D-9520-4CCFD1A6A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19BA-3247-AA4C-8187-25F8247C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F2F9-1E7A-0240-8590-2018DCA0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BD6A7-C9B7-514F-AFEB-1CFB2DC8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9644-72C7-E043-8C39-57DDD332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450CB-3F23-204E-8E9E-BDE241F0E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6C1C2-3B6A-B842-922C-320CF0DD4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6C44E-F8B8-F54A-AA8A-7F13F0BA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2604E-9B86-0549-B215-EB0E9506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F227-BA99-B142-9FBA-E16FB458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0A96-F71F-9047-A05D-8B252536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73610-3B6A-A941-B8B5-96858C5F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9E4DC-8C1F-4B4A-BA64-B58BF4697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A39BB-B2AA-4F49-B436-714949FC9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342B4-60EB-E44C-B850-4E966168F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80905-D6B6-204B-A64E-4381EB71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560EC-5353-0C43-B39E-5C5120CF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4D1CD-96C7-8C48-8162-18185BFA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3A34-C3C0-414D-B2FA-28B59AFA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0B0A-030B-D24B-86DE-94ABD32D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E3186-DF5C-444C-BE54-09B58B23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AB2BB-DD39-BA43-9763-A61BF3DF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DFE77-13D0-434C-9F5D-42784F44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E1F15-3033-3B44-8CAB-6E133760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9C2A2-A88B-B94D-BF77-AE4BC1E7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7961-388A-314D-942E-D4786FCC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3075B-020A-7A48-8832-8A8E7BF1D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C906E-ED80-0342-81AA-B69C04E47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907D4-1BD9-694E-B2D4-B4E21A27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3FE56-C74B-634D-A451-AF580A90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12106-E315-DA43-B176-9386CF01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9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0870-8EBC-CF45-82D8-72AB4134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47DDF-33E1-814F-AF7A-3943F2852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CB8A-1E48-6B43-AD60-FB7870D62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09D47-924D-134F-A1D3-89A8FEAD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2A9A2-1B73-D344-9244-8F983AEC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82F47-0D4A-D345-B682-F77DD80A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F2848-8D18-6549-A47A-FD7C53F0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6DE6D-A667-D442-BB46-188E903A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14C1-E15B-ED40-BBEB-392615E8D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157F3-3CE0-284B-9F1C-4C5160D2E7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1EB30-6CE1-9A43-B440-AAA666953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CEA91-BF69-BE46-8AEF-E056A0246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04D9-8B56-2241-8ACA-4A61F3FE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9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A65E21-7FB2-46E1-BBA5-9DAA866B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6B1116-871C-4D92-A8DF-C159FF20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B7043E6-C783-435E-B70E-8AD96764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B06B92-E4D5-4316-BA23-5953535A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6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2836DD-D96D-457E-9995-4FA1C5B3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BD7FF0-7B7D-4209-8940-1C6AD121D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4247BF2A-35F4-4D58-8A90-3F5658383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4C9AB-9851-495F-AD80-F25DB367A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7C8C8-ACB2-45B1-8AB3-40278651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CF66062-3720-4CA8-B67B-80542264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2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3ACC8F6-478F-471C-A107-9E6A6AD89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EAE1F5-CC1A-4A37-B7B2-5FDD226E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6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6AACC7-C5F8-4601-A804-0F41A3628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8859A2-3B2E-4741-981E-684A22E5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76022F9-F485-4146-8678-B8166BDD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3370978-DC83-4E25-B789-D21FA6D6E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B1B7B4B-C4B7-45AA-B852-787FECF7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E3C712A-EA55-4164-A775-DE6F5692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9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9B258C-34B8-405E-962B-A7A08234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2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969B6A-B64F-4E06-BEC2-0A558947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0253F-F6C4-4886-8C46-021A0A21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FA2600A-414E-43A0-9CA3-436723E5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2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6F04A3-9830-4606-BE02-D4A73ADE7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6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</Words>
  <Application>Microsoft Office PowerPoint</Application>
  <PresentationFormat>Widescreen</PresentationFormat>
  <Paragraphs>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Uzunoglu</dc:creator>
  <cp:lastModifiedBy>Mitch Uzunoglu</cp:lastModifiedBy>
  <cp:revision>5</cp:revision>
  <dcterms:created xsi:type="dcterms:W3CDTF">2020-06-16T19:10:21Z</dcterms:created>
  <dcterms:modified xsi:type="dcterms:W3CDTF">2020-06-26T23:12:45Z</dcterms:modified>
</cp:coreProperties>
</file>